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7559675" cy="106918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1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P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PT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texto dos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nível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Terceiro nível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Quarto nível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nível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nível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Sétimo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m 7"/>
          <p:cNvPicPr/>
          <p:nvPr/>
        </p:nvPicPr>
        <p:blipFill>
          <a:blip r:embed="rId2" cstate="print">
            <a:lum contrast="20000"/>
          </a:blip>
          <a:stretch/>
        </p:blipFill>
        <p:spPr>
          <a:xfrm>
            <a:off x="817200" y="727200"/>
            <a:ext cx="3048840" cy="2714040"/>
          </a:xfrm>
          <a:prstGeom prst="rect">
            <a:avLst/>
          </a:prstGeom>
          <a:ln w="9360"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774000" y="4135680"/>
            <a:ext cx="2966400" cy="57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PT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Auditorio CIM – FMUP</a:t>
            </a: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PT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HOSPITAL  S. JOÃO</a:t>
            </a: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1322280" y="5373720"/>
            <a:ext cx="1784160" cy="3319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PT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24/10/2017 – 14 H</a:t>
            </a: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3"/>
          <p:cNvSpPr/>
          <p:nvPr/>
        </p:nvSpPr>
        <p:spPr>
          <a:xfrm>
            <a:off x="4543920" y="1087200"/>
            <a:ext cx="4597920" cy="11734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PT" sz="28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I- O doente com Linfoma de </a:t>
            </a:r>
            <a:r>
              <a:rPr lang="pt-PT" sz="2000" b="1" strike="noStrike" spc="-1" dirty="0" err="1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Hodgkin</a:t>
            </a: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diagnóstico e avaliação da extensão da doença.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II- Tratamento clássico : quimioterapia e/ou radioterapia.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III- Mecanismos de </a:t>
            </a:r>
            <a:r>
              <a:rPr lang="pt-PT" sz="2000" b="1" strike="noStrike" spc="-1" dirty="0" err="1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acção</a:t>
            </a: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 indicações dos novos tratamentos.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IV- Preservação da fertilidade nos homens e mulheres em idade fértil.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V- testemunho de doentes.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28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PT" sz="20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4"/>
          <p:cNvSpPr/>
          <p:nvPr/>
        </p:nvSpPr>
        <p:spPr>
          <a:xfrm>
            <a:off x="3826440" y="478440"/>
            <a:ext cx="6989400" cy="45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PT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20ª REUNIÃO ADL  </a:t>
            </a: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Line 5"/>
          <p:cNvSpPr/>
          <p:nvPr/>
        </p:nvSpPr>
        <p:spPr>
          <a:xfrm>
            <a:off x="4557600" y="0"/>
            <a:ext cx="360" cy="6858000"/>
          </a:xfrm>
          <a:prstGeom prst="line">
            <a:avLst/>
          </a:prstGeom>
          <a:ln w="3240" cap="rnd">
            <a:solidFill>
              <a:srgbClr val="D9EBD5"/>
            </a:solidFill>
            <a:custDash>
              <a:ds d="4200000" sp="4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6444208" y="404664"/>
            <a:ext cx="2270520" cy="472568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PT" sz="1800" b="0" strike="noStrike" spc="-1" dirty="0">
                <a:solidFill>
                  <a:srgbClr val="9E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Entrada livre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3" name="Imagem 7"/>
          <p:cNvPicPr/>
          <p:nvPr/>
        </p:nvPicPr>
        <p:blipFill>
          <a:blip r:embed="rId2" cstate="print">
            <a:lum contrast="20000"/>
          </a:blip>
          <a:stretch/>
        </p:blipFill>
        <p:spPr>
          <a:xfrm>
            <a:off x="50040" y="162720"/>
            <a:ext cx="1545120" cy="1404720"/>
          </a:xfrm>
          <a:prstGeom prst="rect">
            <a:avLst/>
          </a:prstGeom>
          <a:ln w="9360">
            <a:noFill/>
          </a:ln>
        </p:spPr>
      </p:pic>
      <p:sp>
        <p:nvSpPr>
          <p:cNvPr id="44" name="CustomShape 2"/>
          <p:cNvSpPr/>
          <p:nvPr/>
        </p:nvSpPr>
        <p:spPr>
          <a:xfrm flipH="1" flipV="1">
            <a:off x="2783880" y="742320"/>
            <a:ext cx="18216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0" y="393840"/>
            <a:ext cx="9141840" cy="101893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PT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20ª REUNIÃO ADL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270000" y="1347840"/>
            <a:ext cx="74494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PT" sz="2400" b="1" strike="noStrike" spc="-1">
                <a:solidFill>
                  <a:srgbClr val="1B2E45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Line 5"/>
          <p:cNvSpPr/>
          <p:nvPr/>
        </p:nvSpPr>
        <p:spPr>
          <a:xfrm flipH="1">
            <a:off x="4543200" y="0"/>
            <a:ext cx="28800" cy="6858000"/>
          </a:xfrm>
          <a:prstGeom prst="line">
            <a:avLst/>
          </a:prstGeom>
          <a:ln w="3240" cap="rnd">
            <a:solidFill>
              <a:schemeClr val="accent3">
                <a:lumMod val="20000"/>
                <a:lumOff val="80000"/>
              </a:schemeClr>
            </a:solidFill>
            <a:custDash>
              <a:ds d="4200000" sp="4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6"/>
          <p:cNvSpPr/>
          <p:nvPr/>
        </p:nvSpPr>
        <p:spPr>
          <a:xfrm>
            <a:off x="683568" y="1340768"/>
            <a:ext cx="4176464" cy="4824536"/>
          </a:xfrm>
          <a:prstGeom prst="rect">
            <a:avLst/>
          </a:prstGeom>
          <a:solidFill>
            <a:schemeClr val="bg1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14h 00m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8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Introdução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Prof  </a:t>
            </a:r>
            <a:r>
              <a:rPr lang="pt-PT" sz="1400" b="1" strike="noStrike" spc="-1" dirty="0" err="1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</a:t>
            </a:r>
            <a:r>
              <a:rPr lang="pt-PT" sz="14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J Eduardo Guimarães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14h 10m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Ponto das novas </a:t>
            </a:r>
            <a:r>
              <a:rPr lang="pt-PT" sz="1400" b="1" strike="noStrike" spc="-1" dirty="0" err="1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actividades</a:t>
            </a: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da ADL : Apoio </a:t>
            </a:r>
            <a:r>
              <a:rPr lang="pt-PT" sz="1400" b="1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</a:t>
            </a: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sicológico incluindo Terapia de Pares e Acupunctura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Dr.ª Helena Sousa e Dr. Noel Peralta</a:t>
            </a: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14h 40m</a:t>
            </a:r>
            <a:endParaRPr lang="pt-PT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pt-PT" sz="1400" b="1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Saúde e doença : O papel do voluntariado</a:t>
            </a:r>
          </a:p>
          <a:p>
            <a:r>
              <a:rPr lang="pt-PT" sz="1400" b="1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Dr.ª Paula Silva</a:t>
            </a:r>
          </a:p>
          <a:p>
            <a:endParaRPr lang="pt-PT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15h </a:t>
            </a:r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 doente com Linfoma de </a:t>
            </a:r>
            <a:r>
              <a:rPr lang="pt-PT" sz="1400" b="1" strike="noStrike" spc="-1" dirty="0" err="1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Hodgkin</a:t>
            </a: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diagnóstico e avaliação da extensão da doença.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Dr.ª Inês Carvalhais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7"/>
          <p:cNvSpPr/>
          <p:nvPr/>
        </p:nvSpPr>
        <p:spPr>
          <a:xfrm flipH="1">
            <a:off x="4907520" y="1340768"/>
            <a:ext cx="3613320" cy="53285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15h 20m</a:t>
            </a:r>
          </a:p>
          <a:p>
            <a:pPr>
              <a:lnSpc>
                <a:spcPct val="100000"/>
              </a:lnSpc>
            </a:pPr>
            <a:r>
              <a:rPr lang="pt-PT" sz="1400" b="1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Tratamento clássico : quimioterapia e/ou radioterapia.</a:t>
            </a:r>
            <a:endParaRPr lang="pt-PT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pt-PT" sz="1400" b="1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Dr.ª Ana Carneiro</a:t>
            </a:r>
            <a:endParaRPr lang="pt-PT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16h </a:t>
            </a:r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Mecanismos de </a:t>
            </a:r>
            <a:r>
              <a:rPr lang="pt-PT" sz="1400" b="1" strike="noStrike" spc="-1" dirty="0" err="1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acção</a:t>
            </a: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 indicações dos novos tratamentos.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Dr. F. Príncipe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16h 20m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Preservação da fertilidade nos homens e mulheres em idade fértil.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3C6333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Prof Dr.  Alberto Barros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17h </a:t>
            </a:r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0m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Testemunho  de doentes.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600"/>
              </a:spcBef>
            </a:pPr>
            <a:r>
              <a:rPr lang="pt-PT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17h 30m</a:t>
            </a:r>
          </a:p>
          <a:p>
            <a:pPr>
              <a:lnSpc>
                <a:spcPct val="100000"/>
              </a:lnSpc>
            </a:pPr>
            <a:r>
              <a:rPr lang="pt-PT" sz="14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Encerramento  e  confraternização</a:t>
            </a:r>
            <a:r>
              <a:rPr lang="pt-PT" sz="1400" b="1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pt-PT" sz="1800" b="1" strike="noStrike" spc="-1" dirty="0">
                <a:solidFill>
                  <a:srgbClr val="4F6228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Moderadora 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Dr.ª Mª Fátima Ferreira</a:t>
            </a:r>
            <a:r>
              <a:rPr lang="pt-PT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PT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P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223</Words>
  <Application>Microsoft Office PowerPoint</Application>
  <PresentationFormat>Apresentação no Ecrã (4:3)</PresentationFormat>
  <Paragraphs>92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Luís Soares</dc:creator>
  <dc:description/>
  <cp:lastModifiedBy>Luís Soares</cp:lastModifiedBy>
  <cp:revision>17</cp:revision>
  <cp:lastPrinted>2017-09-25T12:54:30Z</cp:lastPrinted>
  <dcterms:modified xsi:type="dcterms:W3CDTF">2017-10-23T10:31:57Z</dcterms:modified>
  <dc:language>pt-PT</dc:language>
</cp:coreProperties>
</file>